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1pPr>
    <a:lvl2pPr marL="0" marR="0" indent="2286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2pPr>
    <a:lvl3pPr marL="0" marR="0" indent="4572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3pPr>
    <a:lvl4pPr marL="0" marR="0" indent="6858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4pPr>
    <a:lvl5pPr marL="0" marR="0" indent="9144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5pPr>
    <a:lvl6pPr marL="0" marR="0" indent="11430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6pPr>
    <a:lvl7pPr marL="0" marR="0" indent="13716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7pPr>
    <a:lvl8pPr marL="0" marR="0" indent="16002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8pPr>
    <a:lvl9pPr marL="0" marR="0" indent="18288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b="def" i="def"/>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b="def" i="def"/>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b="def" i="def"/>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b="def" i="def"/>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b="def" i="def"/>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b="def" i="def"/>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16" name="Shape 116"/>
          <p:cNvSpPr/>
          <p:nvPr>
            <p:ph type="sldImg"/>
          </p:nvPr>
        </p:nvSpPr>
        <p:spPr>
          <a:xfrm>
            <a:off x="1143000" y="685800"/>
            <a:ext cx="4572000" cy="3429000"/>
          </a:xfrm>
          <a:prstGeom prst="rect">
            <a:avLst/>
          </a:prstGeom>
        </p:spPr>
        <p:txBody>
          <a:bodyPr/>
          <a:lstStyle/>
          <a:p>
            <a:pPr/>
          </a:p>
        </p:txBody>
      </p:sp>
      <p:sp>
        <p:nvSpPr>
          <p:cNvPr id="117" name="Shape 117"/>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itle &amp; Subtitle">
    <p:spTree>
      <p:nvGrpSpPr>
        <p:cNvPr id="1" name=""/>
        <p:cNvGrpSpPr/>
        <p:nvPr/>
      </p:nvGrpSpPr>
      <p:grpSpPr>
        <a:xfrm>
          <a:off x="0" y="0"/>
          <a:ext cx="0" cy="0"/>
          <a:chOff x="0" y="0"/>
          <a:chExt cx="0" cy="0"/>
        </a:xfrm>
      </p:grpSpPr>
      <p:sp>
        <p:nvSpPr>
          <p:cNvPr id="11" name="Title Text"/>
          <p:cNvSpPr txBox="1"/>
          <p:nvPr>
            <p:ph type="title"/>
          </p:nvPr>
        </p:nvSpPr>
        <p:spPr>
          <a:xfrm>
            <a:off x="1270000" y="1638300"/>
            <a:ext cx="10464800" cy="3302000"/>
          </a:xfrm>
          <a:prstGeom prst="rect">
            <a:avLst/>
          </a:prstGeom>
        </p:spPr>
        <p:txBody>
          <a:bodyPr anchor="b"/>
          <a:lstStyle/>
          <a:p>
            <a:pPr/>
            <a:r>
              <a:t>Title Text</a:t>
            </a:r>
          </a:p>
        </p:txBody>
      </p:sp>
      <p:sp>
        <p:nvSpPr>
          <p:cNvPr id="12" name="Body Level One…"/>
          <p:cNvSpPr txBox="1"/>
          <p:nvPr>
            <p:ph type="body" sz="quarter" idx="1"/>
          </p:nvPr>
        </p:nvSpPr>
        <p:spPr>
          <a:xfrm>
            <a:off x="1270000" y="5041900"/>
            <a:ext cx="10464800" cy="1130300"/>
          </a:xfrm>
          <a:prstGeom prst="rect">
            <a:avLst/>
          </a:prstGeom>
        </p:spPr>
        <p:txBody>
          <a:bodyPr anchor="t"/>
          <a:lstStyle>
            <a:lvl1pPr marL="0" indent="0" algn="ctr">
              <a:spcBef>
                <a:spcPts val="0"/>
              </a:spcBef>
              <a:buSzTx/>
              <a:buNone/>
              <a:defRPr sz="3700"/>
            </a:lvl1pPr>
            <a:lvl2pPr marL="0" indent="0" algn="ctr">
              <a:spcBef>
                <a:spcPts val="0"/>
              </a:spcBef>
              <a:buSzTx/>
              <a:buNone/>
              <a:defRPr sz="3700"/>
            </a:lvl2pPr>
            <a:lvl3pPr marL="0" indent="0" algn="ctr">
              <a:spcBef>
                <a:spcPts val="0"/>
              </a:spcBef>
              <a:buSzTx/>
              <a:buNone/>
              <a:defRPr sz="3700"/>
            </a:lvl3pPr>
            <a:lvl4pPr marL="0" indent="0" algn="ctr">
              <a:spcBef>
                <a:spcPts val="0"/>
              </a:spcBef>
              <a:buSzTx/>
              <a:buNone/>
              <a:defRPr sz="3700"/>
            </a:lvl4pPr>
            <a:lvl5pPr marL="0" indent="0" algn="ctr">
              <a:spcBef>
                <a:spcPts val="0"/>
              </a:spcBef>
              <a:buSzTx/>
              <a:buNone/>
              <a:defRPr sz="3700"/>
            </a:lvl5pPr>
          </a:lstStyle>
          <a:p>
            <a:pPr/>
            <a:r>
              <a:t>Body Level One</a:t>
            </a:r>
          </a:p>
          <a:p>
            <a:pPr lvl="1"/>
            <a:r>
              <a:t>Body Level Two</a:t>
            </a:r>
          </a:p>
          <a:p>
            <a:pPr lvl="2"/>
            <a:r>
              <a:t>Body Level Three</a:t>
            </a:r>
          </a:p>
          <a:p>
            <a:pPr lvl="3"/>
            <a:r>
              <a:t>Body Level Four</a:t>
            </a:r>
          </a:p>
          <a:p>
            <a:pPr lvl="4"/>
            <a:r>
              <a:t>Body Level Five</a:t>
            </a:r>
          </a:p>
        </p:txBody>
      </p:sp>
      <p:sp>
        <p:nvSpPr>
          <p:cNvPr id="13" name="Slide Number"/>
          <p:cNvSpPr txBox="1"/>
          <p:nvPr>
            <p:ph type="sldNum" sz="quarter" idx="2"/>
          </p:nvPr>
        </p:nvSpPr>
        <p:spPr>
          <a:prstGeom prst="rect">
            <a:avLst/>
          </a:prstGeom>
        </p:spPr>
        <p:txBody>
          <a:bodyPr/>
          <a:lstStyle>
            <a:lvl1pPr>
              <a:defRPr>
                <a:latin typeface="Helvetica Neue Thin"/>
                <a:ea typeface="Helvetica Neue Thin"/>
                <a:cs typeface="Helvetica Neue Thin"/>
                <a:sym typeface="Helvetica Neue Thin"/>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Quote">
    <p:spTree>
      <p:nvGrpSpPr>
        <p:cNvPr id="1" name=""/>
        <p:cNvGrpSpPr/>
        <p:nvPr/>
      </p:nvGrpSpPr>
      <p:grpSpPr>
        <a:xfrm>
          <a:off x="0" y="0"/>
          <a:ext cx="0" cy="0"/>
          <a:chOff x="0" y="0"/>
          <a:chExt cx="0" cy="0"/>
        </a:xfrm>
      </p:grpSpPr>
      <p:sp>
        <p:nvSpPr>
          <p:cNvPr id="93" name="–Johnny Appleseed"/>
          <p:cNvSpPr txBox="1"/>
          <p:nvPr>
            <p:ph type="body" sz="quarter" idx="13"/>
          </p:nvPr>
        </p:nvSpPr>
        <p:spPr>
          <a:xfrm>
            <a:off x="1270000" y="6362700"/>
            <a:ext cx="10464800" cy="461366"/>
          </a:xfrm>
          <a:prstGeom prst="rect">
            <a:avLst/>
          </a:prstGeom>
        </p:spPr>
        <p:txBody>
          <a:bodyPr anchor="t">
            <a:spAutoFit/>
          </a:bodyPr>
          <a:lstStyle>
            <a:lvl1pPr marL="0" indent="0" algn="ctr">
              <a:spcBef>
                <a:spcPts val="0"/>
              </a:spcBef>
              <a:buSzTx/>
              <a:buNone/>
              <a:defRPr i="1" sz="2400"/>
            </a:lvl1pPr>
          </a:lstStyle>
          <a:p>
            <a:pPr/>
            <a:r>
              <a:t>–Johnny Appleseed</a:t>
            </a:r>
          </a:p>
        </p:txBody>
      </p:sp>
      <p:sp>
        <p:nvSpPr>
          <p:cNvPr id="94" name="“Type a quote here.”"/>
          <p:cNvSpPr txBox="1"/>
          <p:nvPr>
            <p:ph type="body" sz="quarter" idx="14"/>
          </p:nvPr>
        </p:nvSpPr>
        <p:spPr>
          <a:xfrm>
            <a:off x="1270000" y="4267112"/>
            <a:ext cx="10464800" cy="609776"/>
          </a:xfrm>
          <a:prstGeom prst="rect">
            <a:avLst/>
          </a:prstGeom>
        </p:spPr>
        <p:txBody>
          <a:bodyPr>
            <a:spAutoFit/>
          </a:bodyPr>
          <a:lstStyle>
            <a:lvl1pPr marL="0" indent="0" algn="ctr">
              <a:spcBef>
                <a:spcPts val="0"/>
              </a:spcBef>
              <a:buSzTx/>
              <a:buNone/>
              <a:defRPr sz="3400">
                <a:latin typeface="+mn-lt"/>
                <a:ea typeface="+mn-ea"/>
                <a:cs typeface="+mn-cs"/>
                <a:sym typeface="Helvetica Neue Medium"/>
              </a:defRPr>
            </a:lvl1pPr>
          </a:lstStyle>
          <a:p>
            <a:pPr/>
            <a:r>
              <a:t>“Type a quote here.” </a:t>
            </a:r>
          </a:p>
        </p:txBody>
      </p:sp>
      <p:sp>
        <p:nvSpPr>
          <p:cNvPr id="9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p:spTree>
      <p:nvGrpSpPr>
        <p:cNvPr id="1" name=""/>
        <p:cNvGrpSpPr/>
        <p:nvPr/>
      </p:nvGrpSpPr>
      <p:grpSpPr>
        <a:xfrm>
          <a:off x="0" y="0"/>
          <a:ext cx="0" cy="0"/>
          <a:chOff x="0" y="0"/>
          <a:chExt cx="0" cy="0"/>
        </a:xfrm>
      </p:grpSpPr>
      <p:sp>
        <p:nvSpPr>
          <p:cNvPr id="102" name="Image"/>
          <p:cNvSpPr/>
          <p:nvPr>
            <p:ph type="pic" idx="13"/>
          </p:nvPr>
        </p:nvSpPr>
        <p:spPr>
          <a:xfrm>
            <a:off x="-949853" y="0"/>
            <a:ext cx="14904506" cy="9944100"/>
          </a:xfrm>
          <a:prstGeom prst="rect">
            <a:avLst/>
          </a:prstGeom>
        </p:spPr>
        <p:txBody>
          <a:bodyPr lIns="91439" tIns="45719" rIns="91439" bIns="45719" anchor="t">
            <a:noAutofit/>
          </a:bodyPr>
          <a:lstStyle/>
          <a:p>
            <a:pPr/>
          </a:p>
        </p:txBody>
      </p:sp>
      <p:sp>
        <p:nvSpPr>
          <p:cNvPr id="10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ank">
    <p:spTree>
      <p:nvGrpSpPr>
        <p:cNvPr id="1" name=""/>
        <p:cNvGrpSpPr/>
        <p:nvPr/>
      </p:nvGrpSpPr>
      <p:grpSpPr>
        <a:xfrm>
          <a:off x="0" y="0"/>
          <a:ext cx="0" cy="0"/>
          <a:chOff x="0" y="0"/>
          <a:chExt cx="0" cy="0"/>
        </a:xfrm>
      </p:grpSpPr>
      <p:sp>
        <p:nvSpPr>
          <p:cNvPr id="11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Horizontal">
    <p:spTree>
      <p:nvGrpSpPr>
        <p:cNvPr id="1" name=""/>
        <p:cNvGrpSpPr/>
        <p:nvPr/>
      </p:nvGrpSpPr>
      <p:grpSpPr>
        <a:xfrm>
          <a:off x="0" y="0"/>
          <a:ext cx="0" cy="0"/>
          <a:chOff x="0" y="0"/>
          <a:chExt cx="0" cy="0"/>
        </a:xfrm>
      </p:grpSpPr>
      <p:sp>
        <p:nvSpPr>
          <p:cNvPr id="20" name="Image"/>
          <p:cNvSpPr/>
          <p:nvPr>
            <p:ph type="pic" idx="13"/>
          </p:nvPr>
        </p:nvSpPr>
        <p:spPr>
          <a:xfrm>
            <a:off x="1622088" y="289099"/>
            <a:ext cx="9753603" cy="6505789"/>
          </a:xfrm>
          <a:prstGeom prst="rect">
            <a:avLst/>
          </a:prstGeom>
        </p:spPr>
        <p:txBody>
          <a:bodyPr lIns="91439" tIns="45719" rIns="91439" bIns="45719" anchor="t">
            <a:noAutofit/>
          </a:bodyPr>
          <a:lstStyle/>
          <a:p>
            <a:pPr/>
          </a:p>
        </p:txBody>
      </p:sp>
      <p:sp>
        <p:nvSpPr>
          <p:cNvPr id="21" name="Title Text"/>
          <p:cNvSpPr txBox="1"/>
          <p:nvPr>
            <p:ph type="title"/>
          </p:nvPr>
        </p:nvSpPr>
        <p:spPr>
          <a:xfrm>
            <a:off x="1270000" y="6718300"/>
            <a:ext cx="10464800" cy="1422400"/>
          </a:xfrm>
          <a:prstGeom prst="rect">
            <a:avLst/>
          </a:prstGeom>
        </p:spPr>
        <p:txBody>
          <a:bodyPr anchor="b"/>
          <a:lstStyle/>
          <a:p>
            <a:pPr/>
            <a:r>
              <a:t>Title Text</a:t>
            </a:r>
          </a:p>
        </p:txBody>
      </p:sp>
      <p:sp>
        <p:nvSpPr>
          <p:cNvPr id="22" name="Body Level One…"/>
          <p:cNvSpPr txBox="1"/>
          <p:nvPr>
            <p:ph type="body" sz="quarter" idx="1"/>
          </p:nvPr>
        </p:nvSpPr>
        <p:spPr>
          <a:xfrm>
            <a:off x="1270000" y="8153400"/>
            <a:ext cx="10464800" cy="1130300"/>
          </a:xfrm>
          <a:prstGeom prst="rect">
            <a:avLst/>
          </a:prstGeom>
        </p:spPr>
        <p:txBody>
          <a:bodyPr anchor="t"/>
          <a:lstStyle>
            <a:lvl1pPr marL="0" indent="0" algn="ctr">
              <a:spcBef>
                <a:spcPts val="0"/>
              </a:spcBef>
              <a:buSzTx/>
              <a:buNone/>
              <a:defRPr sz="3700"/>
            </a:lvl1pPr>
            <a:lvl2pPr marL="0" indent="0" algn="ctr">
              <a:spcBef>
                <a:spcPts val="0"/>
              </a:spcBef>
              <a:buSzTx/>
              <a:buNone/>
              <a:defRPr sz="3700"/>
            </a:lvl2pPr>
            <a:lvl3pPr marL="0" indent="0" algn="ctr">
              <a:spcBef>
                <a:spcPts val="0"/>
              </a:spcBef>
              <a:buSzTx/>
              <a:buNone/>
              <a:defRPr sz="3700"/>
            </a:lvl3pPr>
            <a:lvl4pPr marL="0" indent="0" algn="ctr">
              <a:spcBef>
                <a:spcPts val="0"/>
              </a:spcBef>
              <a:buSzTx/>
              <a:buNone/>
              <a:defRPr sz="3700"/>
            </a:lvl4pPr>
            <a:lvl5pPr marL="0" indent="0" algn="ctr">
              <a:spcBef>
                <a:spcPts val="0"/>
              </a:spcBef>
              <a:buSzTx/>
              <a:buNone/>
              <a:defRPr sz="3700"/>
            </a:lvl5pPr>
          </a:lstStyle>
          <a:p>
            <a:pPr/>
            <a:r>
              <a:t>Body Level One</a:t>
            </a:r>
          </a:p>
          <a:p>
            <a:pPr lvl="1"/>
            <a:r>
              <a:t>Body Level Two</a:t>
            </a:r>
          </a:p>
          <a:p>
            <a:pPr lvl="2"/>
            <a:r>
              <a:t>Body Level Three</a:t>
            </a:r>
          </a:p>
          <a:p>
            <a:pPr lvl="3"/>
            <a:r>
              <a:t>Body Level Four</a:t>
            </a:r>
          </a:p>
          <a:p>
            <a:pPr lvl="4"/>
            <a:r>
              <a:t>Body Level Five</a:t>
            </a:r>
          </a:p>
        </p:txBody>
      </p:sp>
      <p:sp>
        <p:nvSpPr>
          <p:cNvPr id="2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 Center">
    <p:spTree>
      <p:nvGrpSpPr>
        <p:cNvPr id="1" name=""/>
        <p:cNvGrpSpPr/>
        <p:nvPr/>
      </p:nvGrpSpPr>
      <p:grpSpPr>
        <a:xfrm>
          <a:off x="0" y="0"/>
          <a:ext cx="0" cy="0"/>
          <a:chOff x="0" y="0"/>
          <a:chExt cx="0" cy="0"/>
        </a:xfrm>
      </p:grpSpPr>
      <p:sp>
        <p:nvSpPr>
          <p:cNvPr id="30" name="Title Text"/>
          <p:cNvSpPr txBox="1"/>
          <p:nvPr>
            <p:ph type="title"/>
          </p:nvPr>
        </p:nvSpPr>
        <p:spPr>
          <a:xfrm>
            <a:off x="1270000" y="3225800"/>
            <a:ext cx="10464800" cy="3302000"/>
          </a:xfrm>
          <a:prstGeom prst="rect">
            <a:avLst/>
          </a:prstGeom>
        </p:spPr>
        <p:txBody>
          <a:bodyPr/>
          <a:lstStyle/>
          <a:p>
            <a:pPr/>
            <a:r>
              <a:t>Title Text</a:t>
            </a:r>
          </a:p>
        </p:txBody>
      </p:sp>
      <p:sp>
        <p:nvSpPr>
          <p:cNvPr id="3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Vertical">
    <p:spTree>
      <p:nvGrpSpPr>
        <p:cNvPr id="1" name=""/>
        <p:cNvGrpSpPr/>
        <p:nvPr/>
      </p:nvGrpSpPr>
      <p:grpSpPr>
        <a:xfrm>
          <a:off x="0" y="0"/>
          <a:ext cx="0" cy="0"/>
          <a:chOff x="0" y="0"/>
          <a:chExt cx="0" cy="0"/>
        </a:xfrm>
      </p:grpSpPr>
      <p:sp>
        <p:nvSpPr>
          <p:cNvPr id="38" name="Image"/>
          <p:cNvSpPr/>
          <p:nvPr>
            <p:ph type="pic" idx="13"/>
          </p:nvPr>
        </p:nvSpPr>
        <p:spPr>
          <a:xfrm>
            <a:off x="2263775" y="613833"/>
            <a:ext cx="12401550" cy="8267701"/>
          </a:xfrm>
          <a:prstGeom prst="rect">
            <a:avLst/>
          </a:prstGeom>
        </p:spPr>
        <p:txBody>
          <a:bodyPr lIns="91439" tIns="45719" rIns="91439" bIns="45719" anchor="t">
            <a:noAutofit/>
          </a:bodyPr>
          <a:lstStyle/>
          <a:p>
            <a:pPr/>
          </a:p>
        </p:txBody>
      </p:sp>
      <p:sp>
        <p:nvSpPr>
          <p:cNvPr id="39" name="Title Text"/>
          <p:cNvSpPr txBox="1"/>
          <p:nvPr>
            <p:ph type="title"/>
          </p:nvPr>
        </p:nvSpPr>
        <p:spPr>
          <a:xfrm>
            <a:off x="952500" y="635000"/>
            <a:ext cx="5334000" cy="3987800"/>
          </a:xfrm>
          <a:prstGeom prst="rect">
            <a:avLst/>
          </a:prstGeom>
        </p:spPr>
        <p:txBody>
          <a:bodyPr anchor="b"/>
          <a:lstStyle>
            <a:lvl1pPr>
              <a:defRPr sz="6000"/>
            </a:lvl1pPr>
          </a:lstStyle>
          <a:p>
            <a:pPr/>
            <a:r>
              <a:t>Title Text</a:t>
            </a:r>
          </a:p>
        </p:txBody>
      </p:sp>
      <p:sp>
        <p:nvSpPr>
          <p:cNvPr id="40" name="Body Level One…"/>
          <p:cNvSpPr txBox="1"/>
          <p:nvPr>
            <p:ph type="body" sz="quarter" idx="1"/>
          </p:nvPr>
        </p:nvSpPr>
        <p:spPr>
          <a:xfrm>
            <a:off x="952500" y="4724400"/>
            <a:ext cx="5334000" cy="4114800"/>
          </a:xfrm>
          <a:prstGeom prst="rect">
            <a:avLst/>
          </a:prstGeom>
        </p:spPr>
        <p:txBody>
          <a:bodyPr anchor="t"/>
          <a:lstStyle>
            <a:lvl1pPr marL="0" indent="0" algn="ctr">
              <a:spcBef>
                <a:spcPts val="0"/>
              </a:spcBef>
              <a:buSzTx/>
              <a:buNone/>
              <a:defRPr sz="3700"/>
            </a:lvl1pPr>
            <a:lvl2pPr marL="0" indent="0" algn="ctr">
              <a:spcBef>
                <a:spcPts val="0"/>
              </a:spcBef>
              <a:buSzTx/>
              <a:buNone/>
              <a:defRPr sz="3700"/>
            </a:lvl2pPr>
            <a:lvl3pPr marL="0" indent="0" algn="ctr">
              <a:spcBef>
                <a:spcPts val="0"/>
              </a:spcBef>
              <a:buSzTx/>
              <a:buNone/>
              <a:defRPr sz="3700"/>
            </a:lvl3pPr>
            <a:lvl4pPr marL="0" indent="0" algn="ctr">
              <a:spcBef>
                <a:spcPts val="0"/>
              </a:spcBef>
              <a:buSzTx/>
              <a:buNone/>
              <a:defRPr sz="3700"/>
            </a:lvl4pPr>
            <a:lvl5pPr marL="0" indent="0" algn="ctr">
              <a:spcBef>
                <a:spcPts val="0"/>
              </a:spcBef>
              <a:buSzTx/>
              <a:buNone/>
              <a:defRPr sz="3700"/>
            </a:lvl5pPr>
          </a:lstStyle>
          <a:p>
            <a:pPr/>
            <a:r>
              <a:t>Body Level One</a:t>
            </a:r>
          </a:p>
          <a:p>
            <a:pPr lvl="1"/>
            <a:r>
              <a:t>Body Level Two</a:t>
            </a:r>
          </a:p>
          <a:p>
            <a:pPr lvl="2"/>
            <a:r>
              <a:t>Body Level Three</a:t>
            </a:r>
          </a:p>
          <a:p>
            <a:pPr lvl="3"/>
            <a:r>
              <a:t>Body Level Four</a:t>
            </a:r>
          </a:p>
          <a:p>
            <a:pPr lvl="4"/>
            <a:r>
              <a:t>Body Level Five</a:t>
            </a:r>
          </a:p>
        </p:txBody>
      </p:sp>
      <p:sp>
        <p:nvSpPr>
          <p:cNvPr id="4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 Top">
    <p:spTree>
      <p:nvGrpSpPr>
        <p:cNvPr id="1" name=""/>
        <p:cNvGrpSpPr/>
        <p:nvPr/>
      </p:nvGrpSpPr>
      <p:grpSpPr>
        <a:xfrm>
          <a:off x="0" y="0"/>
          <a:ext cx="0" cy="0"/>
          <a:chOff x="0" y="0"/>
          <a:chExt cx="0" cy="0"/>
        </a:xfrm>
      </p:grpSpPr>
      <p:sp>
        <p:nvSpPr>
          <p:cNvPr id="48" name="Title Text"/>
          <p:cNvSpPr txBox="1"/>
          <p:nvPr>
            <p:ph type="title"/>
          </p:nvPr>
        </p:nvSpPr>
        <p:spPr>
          <a:prstGeom prst="rect">
            <a:avLst/>
          </a:prstGeom>
        </p:spPr>
        <p:txBody>
          <a:bodyPr/>
          <a:lstStyle/>
          <a:p>
            <a:pPr/>
            <a:r>
              <a:t>Title Text</a:t>
            </a:r>
          </a:p>
        </p:txBody>
      </p:sp>
      <p:sp>
        <p:nvSpPr>
          <p:cNvPr id="49"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Bullets">
    <p:spTree>
      <p:nvGrpSpPr>
        <p:cNvPr id="1" name=""/>
        <p:cNvGrpSpPr/>
        <p:nvPr/>
      </p:nvGrpSpPr>
      <p:grpSpPr>
        <a:xfrm>
          <a:off x="0" y="0"/>
          <a:ext cx="0" cy="0"/>
          <a:chOff x="0" y="0"/>
          <a:chExt cx="0" cy="0"/>
        </a:xfrm>
      </p:grpSpPr>
      <p:sp>
        <p:nvSpPr>
          <p:cNvPr id="56" name="Title Text"/>
          <p:cNvSpPr txBox="1"/>
          <p:nvPr>
            <p:ph type="title"/>
          </p:nvPr>
        </p:nvSpPr>
        <p:spPr>
          <a:prstGeom prst="rect">
            <a:avLst/>
          </a:prstGeom>
        </p:spPr>
        <p:txBody>
          <a:bodyPr/>
          <a:lstStyle/>
          <a:p>
            <a:pPr/>
            <a:r>
              <a:t>Title Text</a:t>
            </a:r>
          </a:p>
        </p:txBody>
      </p:sp>
      <p:sp>
        <p:nvSpPr>
          <p:cNvPr id="57" name="Body Level One…"/>
          <p:cNvSpPr txBox="1"/>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5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Bullets &amp; Photo">
    <p:spTree>
      <p:nvGrpSpPr>
        <p:cNvPr id="1" name=""/>
        <p:cNvGrpSpPr/>
        <p:nvPr/>
      </p:nvGrpSpPr>
      <p:grpSpPr>
        <a:xfrm>
          <a:off x="0" y="0"/>
          <a:ext cx="0" cy="0"/>
          <a:chOff x="0" y="0"/>
          <a:chExt cx="0" cy="0"/>
        </a:xfrm>
      </p:grpSpPr>
      <p:sp>
        <p:nvSpPr>
          <p:cNvPr id="65" name="Image"/>
          <p:cNvSpPr/>
          <p:nvPr>
            <p:ph type="pic" idx="13"/>
          </p:nvPr>
        </p:nvSpPr>
        <p:spPr>
          <a:xfrm>
            <a:off x="4086225" y="2586566"/>
            <a:ext cx="9429750" cy="6286501"/>
          </a:xfrm>
          <a:prstGeom prst="rect">
            <a:avLst/>
          </a:prstGeom>
        </p:spPr>
        <p:txBody>
          <a:bodyPr lIns="91439" tIns="45719" rIns="91439" bIns="45719" anchor="t">
            <a:noAutofit/>
          </a:bodyPr>
          <a:lstStyle/>
          <a:p>
            <a:pPr/>
          </a:p>
        </p:txBody>
      </p:sp>
      <p:sp>
        <p:nvSpPr>
          <p:cNvPr id="66" name="Title Text"/>
          <p:cNvSpPr txBox="1"/>
          <p:nvPr>
            <p:ph type="title"/>
          </p:nvPr>
        </p:nvSpPr>
        <p:spPr>
          <a:prstGeom prst="rect">
            <a:avLst/>
          </a:prstGeom>
        </p:spPr>
        <p:txBody>
          <a:bodyPr/>
          <a:lstStyle/>
          <a:p>
            <a:pPr/>
            <a:r>
              <a:t>Title Text</a:t>
            </a:r>
          </a:p>
        </p:txBody>
      </p:sp>
      <p:sp>
        <p:nvSpPr>
          <p:cNvPr id="67" name="Body Level One…"/>
          <p:cNvSpPr txBox="1"/>
          <p:nvPr>
            <p:ph type="body" sz="half" idx="1"/>
          </p:nvPr>
        </p:nvSpPr>
        <p:spPr>
          <a:xfrm>
            <a:off x="952500" y="2590800"/>
            <a:ext cx="5334000" cy="6286500"/>
          </a:xfrm>
          <a:prstGeom prst="rect">
            <a:avLst/>
          </a:prstGeom>
        </p:spPr>
        <p:txBody>
          <a:bodyPr/>
          <a:lstStyle>
            <a:lvl1pPr marL="342900" indent="-342900">
              <a:spcBef>
                <a:spcPts val="3200"/>
              </a:spcBef>
              <a:defRPr sz="2800"/>
            </a:lvl1pPr>
            <a:lvl2pPr marL="685800" indent="-342900">
              <a:spcBef>
                <a:spcPts val="3200"/>
              </a:spcBef>
              <a:defRPr sz="2800"/>
            </a:lvl2pPr>
            <a:lvl3pPr marL="1028700" indent="-342900">
              <a:spcBef>
                <a:spcPts val="3200"/>
              </a:spcBef>
              <a:defRPr sz="2800"/>
            </a:lvl3pPr>
            <a:lvl4pPr marL="1371600" indent="-342900">
              <a:spcBef>
                <a:spcPts val="3200"/>
              </a:spcBef>
              <a:defRPr sz="2800"/>
            </a:lvl4pPr>
            <a:lvl5pPr marL="1714500" indent="-342900">
              <a:spcBef>
                <a:spcPts val="3200"/>
              </a:spcBef>
              <a:defRPr sz="2800"/>
            </a:lvl5pPr>
          </a:lstStyle>
          <a:p>
            <a:pPr/>
            <a:r>
              <a:t>Body Level One</a:t>
            </a:r>
          </a:p>
          <a:p>
            <a:pPr lvl="1"/>
            <a:r>
              <a:t>Body Level Two</a:t>
            </a:r>
          </a:p>
          <a:p>
            <a:pPr lvl="2"/>
            <a:r>
              <a:t>Body Level Three</a:t>
            </a:r>
          </a:p>
          <a:p>
            <a:pPr lvl="3"/>
            <a:r>
              <a:t>Body Level Four</a:t>
            </a:r>
          </a:p>
          <a:p>
            <a:pPr lvl="4"/>
            <a:r>
              <a:t>Body Level Five</a:t>
            </a:r>
          </a:p>
        </p:txBody>
      </p:sp>
      <p:sp>
        <p:nvSpPr>
          <p:cNvPr id="68" name="Slide Number"/>
          <p:cNvSpPr txBox="1"/>
          <p:nvPr>
            <p:ph type="sldNum" sz="quarter" idx="2"/>
          </p:nvPr>
        </p:nvSpPr>
        <p:spPr>
          <a:xfrm>
            <a:off x="6328884" y="9296400"/>
            <a:ext cx="340259" cy="342900"/>
          </a:xfrm>
          <a:prstGeom prst="rect">
            <a:avLst/>
          </a:prstGeom>
        </p:spPr>
        <p:txBody>
          <a:bodyPr/>
          <a:lstStyle>
            <a:lvl1pPr>
              <a:defRPr>
                <a:latin typeface="Helvetica Light"/>
                <a:ea typeface="Helvetica Light"/>
                <a:cs typeface="Helvetica Light"/>
                <a:sym typeface="Helvetica Light"/>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ullets">
    <p:spTree>
      <p:nvGrpSpPr>
        <p:cNvPr id="1" name=""/>
        <p:cNvGrpSpPr/>
        <p:nvPr/>
      </p:nvGrpSpPr>
      <p:grpSpPr>
        <a:xfrm>
          <a:off x="0" y="0"/>
          <a:ext cx="0" cy="0"/>
          <a:chOff x="0" y="0"/>
          <a:chExt cx="0" cy="0"/>
        </a:xfrm>
      </p:grpSpPr>
      <p:sp>
        <p:nvSpPr>
          <p:cNvPr id="75" name="Body Level One…"/>
          <p:cNvSpPr txBox="1"/>
          <p:nvPr>
            <p:ph type="body" idx="1"/>
          </p:nvPr>
        </p:nvSpPr>
        <p:spPr>
          <a:xfrm>
            <a:off x="952500" y="1270000"/>
            <a:ext cx="11099800" cy="7213600"/>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7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3 Up">
    <p:spTree>
      <p:nvGrpSpPr>
        <p:cNvPr id="1" name=""/>
        <p:cNvGrpSpPr/>
        <p:nvPr/>
      </p:nvGrpSpPr>
      <p:grpSpPr>
        <a:xfrm>
          <a:off x="0" y="0"/>
          <a:ext cx="0" cy="0"/>
          <a:chOff x="0" y="0"/>
          <a:chExt cx="0" cy="0"/>
        </a:xfrm>
      </p:grpSpPr>
      <p:sp>
        <p:nvSpPr>
          <p:cNvPr id="83" name="Image"/>
          <p:cNvSpPr/>
          <p:nvPr>
            <p:ph type="pic" sz="quarter" idx="13"/>
          </p:nvPr>
        </p:nvSpPr>
        <p:spPr>
          <a:xfrm>
            <a:off x="6680200" y="5029200"/>
            <a:ext cx="6054748" cy="4038600"/>
          </a:xfrm>
          <a:prstGeom prst="rect">
            <a:avLst/>
          </a:prstGeom>
        </p:spPr>
        <p:txBody>
          <a:bodyPr lIns="91439" tIns="45719" rIns="91439" bIns="45719" anchor="t">
            <a:noAutofit/>
          </a:bodyPr>
          <a:lstStyle/>
          <a:p>
            <a:pPr/>
          </a:p>
        </p:txBody>
      </p:sp>
      <p:sp>
        <p:nvSpPr>
          <p:cNvPr id="84" name="Image"/>
          <p:cNvSpPr/>
          <p:nvPr>
            <p:ph type="pic" sz="quarter" idx="14"/>
          </p:nvPr>
        </p:nvSpPr>
        <p:spPr>
          <a:xfrm>
            <a:off x="6502400" y="889000"/>
            <a:ext cx="5867400" cy="3911601"/>
          </a:xfrm>
          <a:prstGeom prst="rect">
            <a:avLst/>
          </a:prstGeom>
        </p:spPr>
        <p:txBody>
          <a:bodyPr lIns="91439" tIns="45719" rIns="91439" bIns="45719" anchor="t">
            <a:noAutofit/>
          </a:bodyPr>
          <a:lstStyle/>
          <a:p>
            <a:pPr/>
          </a:p>
        </p:txBody>
      </p:sp>
      <p:sp>
        <p:nvSpPr>
          <p:cNvPr id="85" name="Image"/>
          <p:cNvSpPr/>
          <p:nvPr>
            <p:ph type="pic" idx="15"/>
          </p:nvPr>
        </p:nvSpPr>
        <p:spPr>
          <a:xfrm>
            <a:off x="-2374900" y="889000"/>
            <a:ext cx="11982450" cy="7988300"/>
          </a:xfrm>
          <a:prstGeom prst="rect">
            <a:avLst/>
          </a:prstGeom>
        </p:spPr>
        <p:txBody>
          <a:bodyPr lIns="91439" tIns="45719" rIns="91439" bIns="45719" anchor="t">
            <a:noAutofit/>
          </a:bodyPr>
          <a:lstStyle/>
          <a:p>
            <a:pPr/>
          </a:p>
        </p:txBody>
      </p:sp>
      <p:sp>
        <p:nvSpPr>
          <p:cNvPr id="8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Title Text"/>
          <p:cNvSpPr txBox="1"/>
          <p:nvPr>
            <p:ph type="title"/>
          </p:nvPr>
        </p:nvSpPr>
        <p:spPr>
          <a:xfrm>
            <a:off x="952500" y="254000"/>
            <a:ext cx="11099800" cy="21590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Title Text</a:t>
            </a:r>
          </a:p>
        </p:txBody>
      </p:sp>
      <p:sp>
        <p:nvSpPr>
          <p:cNvPr id="3" name="Body Level One…"/>
          <p:cNvSpPr txBox="1"/>
          <p:nvPr>
            <p:ph type="body" idx="1"/>
          </p:nvPr>
        </p:nvSpPr>
        <p:spPr>
          <a:xfrm>
            <a:off x="952500" y="2590800"/>
            <a:ext cx="11099800" cy="62865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4" name="Slide Number"/>
          <p:cNvSpPr txBox="1"/>
          <p:nvPr>
            <p:ph type="sldNum" sz="quarter" idx="2"/>
          </p:nvPr>
        </p:nvSpPr>
        <p:spPr>
          <a:xfrm>
            <a:off x="6328884" y="9296400"/>
            <a:ext cx="340259" cy="324306"/>
          </a:xfrm>
          <a:prstGeom prst="rect">
            <a:avLst/>
          </a:prstGeom>
          <a:ln w="12700">
            <a:miter lim="400000"/>
          </a:ln>
        </p:spPr>
        <p:txBody>
          <a:bodyPr wrap="none" lIns="50800" tIns="50800" rIns="50800" bIns="50800">
            <a:spAutoFit/>
          </a:bodyPr>
          <a:lstStyle>
            <a:lvl1pPr>
              <a:defRPr b="0" sz="1600">
                <a:latin typeface="Helvetica Neue Light"/>
                <a:ea typeface="Helvetica Neue Light"/>
                <a:cs typeface="Helvetica Neue Light"/>
                <a:sym typeface="Helvetica Neue Light"/>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transition xmlns:p14="http://schemas.microsoft.com/office/powerpoint/2010/main" spd="med" advClick="1"/>
  <p:txStyles>
    <p:titleStyle>
      <a:lvl1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000000"/>
          </a:solidFill>
          <a:uFillTx/>
          <a:latin typeface="+mn-lt"/>
          <a:ea typeface="+mn-ea"/>
          <a:cs typeface="+mn-cs"/>
          <a:sym typeface="Helvetica Neue Medium"/>
        </a:defRPr>
      </a:lvl1pPr>
      <a:lvl2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000000"/>
          </a:solidFill>
          <a:uFillTx/>
          <a:latin typeface="+mn-lt"/>
          <a:ea typeface="+mn-ea"/>
          <a:cs typeface="+mn-cs"/>
          <a:sym typeface="Helvetica Neue Medium"/>
        </a:defRPr>
      </a:lvl2pPr>
      <a:lvl3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000000"/>
          </a:solidFill>
          <a:uFillTx/>
          <a:latin typeface="+mn-lt"/>
          <a:ea typeface="+mn-ea"/>
          <a:cs typeface="+mn-cs"/>
          <a:sym typeface="Helvetica Neue Medium"/>
        </a:defRPr>
      </a:lvl3pPr>
      <a:lvl4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000000"/>
          </a:solidFill>
          <a:uFillTx/>
          <a:latin typeface="+mn-lt"/>
          <a:ea typeface="+mn-ea"/>
          <a:cs typeface="+mn-cs"/>
          <a:sym typeface="Helvetica Neue Medium"/>
        </a:defRPr>
      </a:lvl4pPr>
      <a:lvl5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000000"/>
          </a:solidFill>
          <a:uFillTx/>
          <a:latin typeface="+mn-lt"/>
          <a:ea typeface="+mn-ea"/>
          <a:cs typeface="+mn-cs"/>
          <a:sym typeface="Helvetica Neue Medium"/>
        </a:defRPr>
      </a:lvl5pPr>
      <a:lvl6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000000"/>
          </a:solidFill>
          <a:uFillTx/>
          <a:latin typeface="+mn-lt"/>
          <a:ea typeface="+mn-ea"/>
          <a:cs typeface="+mn-cs"/>
          <a:sym typeface="Helvetica Neue Medium"/>
        </a:defRPr>
      </a:lvl6pPr>
      <a:lvl7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000000"/>
          </a:solidFill>
          <a:uFillTx/>
          <a:latin typeface="+mn-lt"/>
          <a:ea typeface="+mn-ea"/>
          <a:cs typeface="+mn-cs"/>
          <a:sym typeface="Helvetica Neue Medium"/>
        </a:defRPr>
      </a:lvl7pPr>
      <a:lvl8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000000"/>
          </a:solidFill>
          <a:uFillTx/>
          <a:latin typeface="+mn-lt"/>
          <a:ea typeface="+mn-ea"/>
          <a:cs typeface="+mn-cs"/>
          <a:sym typeface="Helvetica Neue Medium"/>
        </a:defRPr>
      </a:lvl8pPr>
      <a:lvl9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000000"/>
          </a:solidFill>
          <a:uFillTx/>
          <a:latin typeface="+mn-lt"/>
          <a:ea typeface="+mn-ea"/>
          <a:cs typeface="+mn-cs"/>
          <a:sym typeface="Helvetica Neue Medium"/>
        </a:defRPr>
      </a:lvl9pPr>
    </p:titleStyle>
    <p:bodyStyle>
      <a:lvl1pPr marL="444500" marR="0" indent="-444500" algn="l" defTabSz="584200" rtl="0" latinLnBrk="0">
        <a:lnSpc>
          <a:spcPct val="100000"/>
        </a:lnSpc>
        <a:spcBef>
          <a:spcPts val="4200"/>
        </a:spcBef>
        <a:spcAft>
          <a:spcPts val="0"/>
        </a:spcAft>
        <a:buClrTx/>
        <a:buSzPct val="145000"/>
        <a:buFontTx/>
        <a:buChar char="•"/>
        <a:tabLst/>
        <a:defRPr b="0" baseline="0" cap="none" i="0" spc="0" strike="noStrike" sz="3200" u="none">
          <a:solidFill>
            <a:srgbClr val="000000"/>
          </a:solidFill>
          <a:uFillTx/>
          <a:latin typeface="Helvetica Neue"/>
          <a:ea typeface="Helvetica Neue"/>
          <a:cs typeface="Helvetica Neue"/>
          <a:sym typeface="Helvetica Neue"/>
        </a:defRPr>
      </a:lvl1pPr>
      <a:lvl2pPr marL="889000" marR="0" indent="-444500" algn="l" defTabSz="584200" rtl="0" latinLnBrk="0">
        <a:lnSpc>
          <a:spcPct val="100000"/>
        </a:lnSpc>
        <a:spcBef>
          <a:spcPts val="4200"/>
        </a:spcBef>
        <a:spcAft>
          <a:spcPts val="0"/>
        </a:spcAft>
        <a:buClrTx/>
        <a:buSzPct val="145000"/>
        <a:buFontTx/>
        <a:buChar char="•"/>
        <a:tabLst/>
        <a:defRPr b="0" baseline="0" cap="none" i="0" spc="0" strike="noStrike" sz="3200" u="none">
          <a:solidFill>
            <a:srgbClr val="000000"/>
          </a:solidFill>
          <a:uFillTx/>
          <a:latin typeface="Helvetica Neue"/>
          <a:ea typeface="Helvetica Neue"/>
          <a:cs typeface="Helvetica Neue"/>
          <a:sym typeface="Helvetica Neue"/>
        </a:defRPr>
      </a:lvl2pPr>
      <a:lvl3pPr marL="1333500" marR="0" indent="-444500" algn="l" defTabSz="584200" rtl="0" latinLnBrk="0">
        <a:lnSpc>
          <a:spcPct val="100000"/>
        </a:lnSpc>
        <a:spcBef>
          <a:spcPts val="4200"/>
        </a:spcBef>
        <a:spcAft>
          <a:spcPts val="0"/>
        </a:spcAft>
        <a:buClrTx/>
        <a:buSzPct val="145000"/>
        <a:buFontTx/>
        <a:buChar char="•"/>
        <a:tabLst/>
        <a:defRPr b="0" baseline="0" cap="none" i="0" spc="0" strike="noStrike" sz="3200" u="none">
          <a:solidFill>
            <a:srgbClr val="000000"/>
          </a:solidFill>
          <a:uFillTx/>
          <a:latin typeface="Helvetica Neue"/>
          <a:ea typeface="Helvetica Neue"/>
          <a:cs typeface="Helvetica Neue"/>
          <a:sym typeface="Helvetica Neue"/>
        </a:defRPr>
      </a:lvl3pPr>
      <a:lvl4pPr marL="1778000" marR="0" indent="-444500" algn="l" defTabSz="584200" rtl="0" latinLnBrk="0">
        <a:lnSpc>
          <a:spcPct val="100000"/>
        </a:lnSpc>
        <a:spcBef>
          <a:spcPts val="4200"/>
        </a:spcBef>
        <a:spcAft>
          <a:spcPts val="0"/>
        </a:spcAft>
        <a:buClrTx/>
        <a:buSzPct val="145000"/>
        <a:buFontTx/>
        <a:buChar char="•"/>
        <a:tabLst/>
        <a:defRPr b="0" baseline="0" cap="none" i="0" spc="0" strike="noStrike" sz="3200" u="none">
          <a:solidFill>
            <a:srgbClr val="000000"/>
          </a:solidFill>
          <a:uFillTx/>
          <a:latin typeface="Helvetica Neue"/>
          <a:ea typeface="Helvetica Neue"/>
          <a:cs typeface="Helvetica Neue"/>
          <a:sym typeface="Helvetica Neue"/>
        </a:defRPr>
      </a:lvl4pPr>
      <a:lvl5pPr marL="2222500" marR="0" indent="-444500" algn="l" defTabSz="584200" rtl="0" latinLnBrk="0">
        <a:lnSpc>
          <a:spcPct val="100000"/>
        </a:lnSpc>
        <a:spcBef>
          <a:spcPts val="4200"/>
        </a:spcBef>
        <a:spcAft>
          <a:spcPts val="0"/>
        </a:spcAft>
        <a:buClrTx/>
        <a:buSzPct val="145000"/>
        <a:buFontTx/>
        <a:buChar char="•"/>
        <a:tabLst/>
        <a:defRPr b="0" baseline="0" cap="none" i="0" spc="0" strike="noStrike" sz="3200" u="none">
          <a:solidFill>
            <a:srgbClr val="000000"/>
          </a:solidFill>
          <a:uFillTx/>
          <a:latin typeface="Helvetica Neue"/>
          <a:ea typeface="Helvetica Neue"/>
          <a:cs typeface="Helvetica Neue"/>
          <a:sym typeface="Helvetica Neue"/>
        </a:defRPr>
      </a:lvl5pPr>
      <a:lvl6pPr marL="2667000" marR="0" indent="-444500" algn="l" defTabSz="584200" rtl="0" latinLnBrk="0">
        <a:lnSpc>
          <a:spcPct val="100000"/>
        </a:lnSpc>
        <a:spcBef>
          <a:spcPts val="4200"/>
        </a:spcBef>
        <a:spcAft>
          <a:spcPts val="0"/>
        </a:spcAft>
        <a:buClrTx/>
        <a:buSzPct val="145000"/>
        <a:buFontTx/>
        <a:buChar char="•"/>
        <a:tabLst/>
        <a:defRPr b="0" baseline="0" cap="none" i="0" spc="0" strike="noStrike" sz="3200" u="none">
          <a:solidFill>
            <a:srgbClr val="000000"/>
          </a:solidFill>
          <a:uFillTx/>
          <a:latin typeface="Helvetica Neue"/>
          <a:ea typeface="Helvetica Neue"/>
          <a:cs typeface="Helvetica Neue"/>
          <a:sym typeface="Helvetica Neue"/>
        </a:defRPr>
      </a:lvl6pPr>
      <a:lvl7pPr marL="3111500" marR="0" indent="-444500" algn="l" defTabSz="584200" rtl="0" latinLnBrk="0">
        <a:lnSpc>
          <a:spcPct val="100000"/>
        </a:lnSpc>
        <a:spcBef>
          <a:spcPts val="4200"/>
        </a:spcBef>
        <a:spcAft>
          <a:spcPts val="0"/>
        </a:spcAft>
        <a:buClrTx/>
        <a:buSzPct val="145000"/>
        <a:buFontTx/>
        <a:buChar char="•"/>
        <a:tabLst/>
        <a:defRPr b="0" baseline="0" cap="none" i="0" spc="0" strike="noStrike" sz="3200" u="none">
          <a:solidFill>
            <a:srgbClr val="000000"/>
          </a:solidFill>
          <a:uFillTx/>
          <a:latin typeface="Helvetica Neue"/>
          <a:ea typeface="Helvetica Neue"/>
          <a:cs typeface="Helvetica Neue"/>
          <a:sym typeface="Helvetica Neue"/>
        </a:defRPr>
      </a:lvl7pPr>
      <a:lvl8pPr marL="3556000" marR="0" indent="-444500" algn="l" defTabSz="584200" rtl="0" latinLnBrk="0">
        <a:lnSpc>
          <a:spcPct val="100000"/>
        </a:lnSpc>
        <a:spcBef>
          <a:spcPts val="4200"/>
        </a:spcBef>
        <a:spcAft>
          <a:spcPts val="0"/>
        </a:spcAft>
        <a:buClrTx/>
        <a:buSzPct val="145000"/>
        <a:buFontTx/>
        <a:buChar char="•"/>
        <a:tabLst/>
        <a:defRPr b="0" baseline="0" cap="none" i="0" spc="0" strike="noStrike" sz="3200" u="none">
          <a:solidFill>
            <a:srgbClr val="000000"/>
          </a:solidFill>
          <a:uFillTx/>
          <a:latin typeface="Helvetica Neue"/>
          <a:ea typeface="Helvetica Neue"/>
          <a:cs typeface="Helvetica Neue"/>
          <a:sym typeface="Helvetica Neue"/>
        </a:defRPr>
      </a:lvl8pPr>
      <a:lvl9pPr marL="4000500" marR="0" indent="-444500" algn="l" defTabSz="584200" rtl="0" latinLnBrk="0">
        <a:lnSpc>
          <a:spcPct val="100000"/>
        </a:lnSpc>
        <a:spcBef>
          <a:spcPts val="4200"/>
        </a:spcBef>
        <a:spcAft>
          <a:spcPts val="0"/>
        </a:spcAft>
        <a:buClrTx/>
        <a:buSzPct val="145000"/>
        <a:buFontTx/>
        <a:buChar char="•"/>
        <a:tabLst/>
        <a:defRPr b="0" baseline="0" cap="none" i="0" spc="0" strike="noStrike" sz="3200" u="none">
          <a:solidFill>
            <a:srgbClr val="000000"/>
          </a:solidFill>
          <a:uFillTx/>
          <a:latin typeface="Helvetica Neue"/>
          <a:ea typeface="Helvetica Neue"/>
          <a:cs typeface="Helvetica Neue"/>
          <a:sym typeface="Helvetica Neue"/>
        </a:defRPr>
      </a:lvl9pPr>
    </p:bodyStyle>
    <p:otherStyle>
      <a:lvl1pPr marL="0" marR="0" indent="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1pPr>
      <a:lvl2pPr marL="0" marR="0" indent="2286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2pPr>
      <a:lvl3pPr marL="0" marR="0" indent="4572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3pPr>
      <a:lvl4pPr marL="0" marR="0" indent="6858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4pPr>
      <a:lvl5pPr marL="0" marR="0" indent="9144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5pPr>
      <a:lvl6pPr marL="0" marR="0" indent="11430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6pPr>
      <a:lvl7pPr marL="0" marR="0" indent="13716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7pPr>
      <a:lvl8pPr marL="0" marR="0" indent="16002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8pPr>
      <a:lvl9pPr marL="0" marR="0" indent="18288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9" name="Place, People, Providence"/>
          <p:cNvSpPr txBox="1"/>
          <p:nvPr>
            <p:ph type="ctrTitle"/>
          </p:nvPr>
        </p:nvSpPr>
        <p:spPr>
          <a:xfrm>
            <a:off x="350093" y="546100"/>
            <a:ext cx="12304614" cy="1332111"/>
          </a:xfrm>
          <a:prstGeom prst="rect">
            <a:avLst/>
          </a:prstGeom>
        </p:spPr>
        <p:txBody>
          <a:bodyPr/>
          <a:lstStyle>
            <a:lvl1pPr>
              <a:defRPr b="1">
                <a:latin typeface="Arial Narrow"/>
                <a:ea typeface="Arial Narrow"/>
                <a:cs typeface="Arial Narrow"/>
                <a:sym typeface="Arial Narrow"/>
              </a:defRPr>
            </a:lvl1pPr>
          </a:lstStyle>
          <a:p>
            <a:pPr/>
            <a:r>
              <a:t>Place, People, Providence</a:t>
            </a:r>
          </a:p>
        </p:txBody>
      </p:sp>
      <p:sp>
        <p:nvSpPr>
          <p:cNvPr id="120" name="Place"/>
          <p:cNvSpPr txBox="1"/>
          <p:nvPr/>
        </p:nvSpPr>
        <p:spPr>
          <a:xfrm>
            <a:off x="1168920" y="3136900"/>
            <a:ext cx="2211786" cy="100335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b">
            <a:normAutofit fontScale="100000" lnSpcReduction="0"/>
          </a:bodyPr>
          <a:lstStyle>
            <a:lvl1pPr>
              <a:defRPr b="0" sz="6000">
                <a:latin typeface="Arial Narrow"/>
                <a:ea typeface="Arial Narrow"/>
                <a:cs typeface="Arial Narrow"/>
                <a:sym typeface="Arial Narrow"/>
              </a:defRPr>
            </a:lvl1pPr>
          </a:lstStyle>
          <a:p>
            <a:pPr/>
            <a:r>
              <a:t>Place</a:t>
            </a:r>
          </a:p>
        </p:txBody>
      </p:sp>
      <p:sp>
        <p:nvSpPr>
          <p:cNvPr id="121" name="Providence"/>
          <p:cNvSpPr txBox="1"/>
          <p:nvPr/>
        </p:nvSpPr>
        <p:spPr>
          <a:xfrm>
            <a:off x="8698507" y="3090167"/>
            <a:ext cx="4062960" cy="1096815"/>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b">
            <a:normAutofit fontScale="100000" lnSpcReduction="0"/>
          </a:bodyPr>
          <a:lstStyle>
            <a:lvl1pPr>
              <a:defRPr b="0" sz="6000">
                <a:latin typeface="Arial Narrow"/>
                <a:ea typeface="Arial Narrow"/>
                <a:cs typeface="Arial Narrow"/>
                <a:sym typeface="Arial Narrow"/>
              </a:defRPr>
            </a:lvl1pPr>
          </a:lstStyle>
          <a:p>
            <a:pPr/>
            <a:r>
              <a:t>Providence</a:t>
            </a:r>
          </a:p>
        </p:txBody>
      </p:sp>
      <p:sp>
        <p:nvSpPr>
          <p:cNvPr id="122" name="People"/>
          <p:cNvSpPr txBox="1"/>
          <p:nvPr/>
        </p:nvSpPr>
        <p:spPr>
          <a:xfrm>
            <a:off x="5098429" y="3136900"/>
            <a:ext cx="2807942" cy="100335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b">
            <a:normAutofit fontScale="100000" lnSpcReduction="0"/>
          </a:bodyPr>
          <a:lstStyle>
            <a:lvl1pPr>
              <a:defRPr b="0" sz="6000">
                <a:latin typeface="Arial Narrow"/>
                <a:ea typeface="Arial Narrow"/>
                <a:cs typeface="Arial Narrow"/>
                <a:sym typeface="Arial Narrow"/>
              </a:defRPr>
            </a:lvl1pPr>
          </a:lstStyle>
          <a:p>
            <a:pPr/>
            <a:r>
              <a:t>People</a:t>
            </a:r>
          </a:p>
        </p:txBody>
      </p:sp>
      <p:sp>
        <p:nvSpPr>
          <p:cNvPr id="123" name="Read Joshua 24 and note which items go under each category.  What are the PLACES and PEOPLE that mark the memories of God’s actions in your life?  Where do you see PROVIDENCE (Divine intervention)?"/>
          <p:cNvSpPr txBox="1"/>
          <p:nvPr/>
        </p:nvSpPr>
        <p:spPr>
          <a:xfrm>
            <a:off x="625102" y="1993900"/>
            <a:ext cx="12026951" cy="859433"/>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b">
            <a:normAutofit fontScale="100000" lnSpcReduction="0"/>
          </a:bodyPr>
          <a:lstStyle>
            <a:lvl1pPr>
              <a:defRPr b="0">
                <a:latin typeface="Arial Narrow"/>
                <a:ea typeface="Arial Narrow"/>
                <a:cs typeface="Arial Narrow"/>
                <a:sym typeface="Arial Narrow"/>
              </a:defRPr>
            </a:lvl1pPr>
          </a:lstStyle>
          <a:p>
            <a:pPr/>
            <a:r>
              <a:t>Read Joshua 24 and note which items go under each category.  What are the PLACES and PEOPLE that mark the memories of God’s actions in your life?  Where do you see PROVIDENCE (Divine intervention)?</a:t>
            </a:r>
          </a:p>
        </p:txBody>
      </p:sp>
      <p:sp>
        <p:nvSpPr>
          <p:cNvPr id="124" name="Rectangle"/>
          <p:cNvSpPr/>
          <p:nvPr/>
        </p:nvSpPr>
        <p:spPr>
          <a:xfrm>
            <a:off x="532035" y="3124944"/>
            <a:ext cx="3485556" cy="6020049"/>
          </a:xfrm>
          <a:prstGeom prst="rect">
            <a:avLst/>
          </a:prstGeom>
          <a:ln w="63500" cap="rnd">
            <a:solidFill>
              <a:srgbClr val="000000"/>
            </a:solidFill>
            <a:custDash>
              <a:ds d="100000" sp="200000"/>
            </a:custDash>
          </a:ln>
        </p:spPr>
        <p:txBody>
          <a:bodyPr lIns="50800" tIns="50800" rIns="50800" bIns="50800" anchor="ctr"/>
          <a:lstStyle/>
          <a:p>
            <a:pPr>
              <a:defRPr b="0" sz="2200">
                <a:solidFill>
                  <a:srgbClr val="FFFFFF"/>
                </a:solidFill>
                <a:latin typeface="+mn-lt"/>
                <a:ea typeface="+mn-ea"/>
                <a:cs typeface="+mn-cs"/>
                <a:sym typeface="Helvetica Neue Medium"/>
              </a:defRPr>
            </a:pPr>
          </a:p>
        </p:txBody>
      </p:sp>
      <p:sp>
        <p:nvSpPr>
          <p:cNvPr id="125" name="Rectangle"/>
          <p:cNvSpPr/>
          <p:nvPr/>
        </p:nvSpPr>
        <p:spPr>
          <a:xfrm>
            <a:off x="4759622" y="3124944"/>
            <a:ext cx="3485556" cy="6020049"/>
          </a:xfrm>
          <a:prstGeom prst="rect">
            <a:avLst/>
          </a:prstGeom>
          <a:ln w="63500">
            <a:solidFill>
              <a:srgbClr val="000000"/>
            </a:solidFill>
            <a:prstDash val="sysDot"/>
            <a:miter lim="400000"/>
          </a:ln>
        </p:spPr>
        <p:txBody>
          <a:bodyPr lIns="50800" tIns="50800" rIns="50800" bIns="50800" anchor="ctr"/>
          <a:lstStyle/>
          <a:p>
            <a:pPr>
              <a:defRPr b="0" sz="2200">
                <a:solidFill>
                  <a:srgbClr val="FFFFFF"/>
                </a:solidFill>
                <a:latin typeface="+mn-lt"/>
                <a:ea typeface="+mn-ea"/>
                <a:cs typeface="+mn-cs"/>
                <a:sym typeface="Helvetica Neue Medium"/>
              </a:defRPr>
            </a:pPr>
          </a:p>
        </p:txBody>
      </p:sp>
      <p:sp>
        <p:nvSpPr>
          <p:cNvPr id="126" name="Rectangle"/>
          <p:cNvSpPr/>
          <p:nvPr/>
        </p:nvSpPr>
        <p:spPr>
          <a:xfrm>
            <a:off x="8987209" y="3124944"/>
            <a:ext cx="3485556" cy="6020049"/>
          </a:xfrm>
          <a:prstGeom prst="rect">
            <a:avLst/>
          </a:prstGeom>
          <a:ln w="63500">
            <a:solidFill>
              <a:srgbClr val="000000"/>
            </a:solidFill>
            <a:miter lim="400000"/>
          </a:ln>
        </p:spPr>
        <p:txBody>
          <a:bodyPr lIns="50800" tIns="50800" rIns="50800" bIns="50800" anchor="ctr"/>
          <a:lstStyle/>
          <a:p>
            <a:pPr>
              <a:defRPr b="0" sz="2200">
                <a:solidFill>
                  <a:srgbClr val="FFFFFF"/>
                </a:solidFill>
                <a:latin typeface="+mn-lt"/>
                <a:ea typeface="+mn-ea"/>
                <a:cs typeface="+mn-cs"/>
                <a:sym typeface="Helvetica Neue Medium"/>
              </a:defRPr>
            </a:pP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White">
  <a:themeElements>
    <a:clrScheme name="White">
      <a:dk1>
        <a:srgbClr val="000000"/>
      </a:dk1>
      <a:lt1>
        <a:srgbClr val="FFFFFF"/>
      </a:lt1>
      <a:dk2>
        <a:srgbClr val="5E5E5E"/>
      </a:dk2>
      <a:lt2>
        <a:srgbClr val="D6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White">
  <a:themeElements>
    <a:clrScheme name="White">
      <a:dk1>
        <a:srgbClr val="000000"/>
      </a:dk1>
      <a:lt1>
        <a:srgbClr val="FFFFFF"/>
      </a:lt1>
      <a:dk2>
        <a:srgbClr val="5E5E5E"/>
      </a:dk2>
      <a:lt2>
        <a:srgbClr val="D6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