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riangle"/>
          <p:cNvSpPr/>
          <p:nvPr/>
        </p:nvSpPr>
        <p:spPr>
          <a:xfrm>
            <a:off x="6527800" y="48768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9421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Triangle"/>
          <p:cNvSpPr/>
          <p:nvPr/>
        </p:nvSpPr>
        <p:spPr>
          <a:xfrm flipH="1">
            <a:off x="203200" y="48768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2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Triangle"/>
          <p:cNvSpPr/>
          <p:nvPr/>
        </p:nvSpPr>
        <p:spPr>
          <a:xfrm rot="10800000">
            <a:off x="203199" y="177800"/>
            <a:ext cx="6275339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" name="Triangle"/>
          <p:cNvSpPr/>
          <p:nvPr/>
        </p:nvSpPr>
        <p:spPr>
          <a:xfrm flipH="1" rot="10800000">
            <a:off x="6527800" y="1778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Triangle"/>
          <p:cNvSpPr/>
          <p:nvPr/>
        </p:nvSpPr>
        <p:spPr>
          <a:xfrm flipH="1" rot="10800000">
            <a:off x="203200" y="48895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" name="Triangle"/>
          <p:cNvSpPr/>
          <p:nvPr/>
        </p:nvSpPr>
        <p:spPr>
          <a:xfrm rot="10800000">
            <a:off x="6527800" y="48895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B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" name="Triangle"/>
          <p:cNvSpPr/>
          <p:nvPr/>
        </p:nvSpPr>
        <p:spPr>
          <a:xfrm>
            <a:off x="203200" y="1778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" name="Triangle"/>
          <p:cNvSpPr/>
          <p:nvPr/>
        </p:nvSpPr>
        <p:spPr>
          <a:xfrm flipH="1">
            <a:off x="6527800" y="1651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FD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" name="What do…"/>
          <p:cNvSpPr txBox="1"/>
          <p:nvPr>
            <p:ph type="subTitle" sz="quarter" idx="1"/>
          </p:nvPr>
        </p:nvSpPr>
        <p:spPr>
          <a:xfrm>
            <a:off x="508000" y="2139701"/>
            <a:ext cx="3709988" cy="2165599"/>
          </a:xfrm>
          <a:prstGeom prst="rect">
            <a:avLst/>
          </a:prstGeom>
        </p:spPr>
        <p:txBody>
          <a:bodyPr/>
          <a:lstStyle/>
          <a:p>
            <a:pPr algn="l">
              <a:defRPr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What do </a:t>
            </a:r>
          </a:p>
          <a:p>
            <a:pPr algn="l">
              <a:defRPr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you think is </a:t>
            </a:r>
          </a:p>
          <a:p>
            <a:pPr algn="l">
              <a:defRPr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God’s will for your life?</a:t>
            </a:r>
          </a:p>
        </p:txBody>
      </p:sp>
      <p:sp>
        <p:nvSpPr>
          <p:cNvPr id="128" name="Rectangle"/>
          <p:cNvSpPr/>
          <p:nvPr/>
        </p:nvSpPr>
        <p:spPr>
          <a:xfrm>
            <a:off x="169316" y="145504"/>
            <a:ext cx="12666168" cy="9462592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" name="Line"/>
          <p:cNvSpPr/>
          <p:nvPr/>
        </p:nvSpPr>
        <p:spPr>
          <a:xfrm flipV="1">
            <a:off x="6502399" y="174858"/>
            <a:ext cx="1" cy="9403884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" name="Line"/>
          <p:cNvSpPr/>
          <p:nvPr/>
        </p:nvSpPr>
        <p:spPr>
          <a:xfrm>
            <a:off x="198884" y="4876800"/>
            <a:ext cx="12607032" cy="0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Line"/>
          <p:cNvSpPr/>
          <p:nvPr/>
        </p:nvSpPr>
        <p:spPr>
          <a:xfrm flipV="1">
            <a:off x="148005" y="137050"/>
            <a:ext cx="12691766" cy="9479500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" name="Line"/>
          <p:cNvSpPr/>
          <p:nvPr/>
        </p:nvSpPr>
        <p:spPr>
          <a:xfrm flipH="1" flipV="1">
            <a:off x="169217" y="137051"/>
            <a:ext cx="12691766" cy="9479498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How does God…"/>
          <p:cNvSpPr txBox="1"/>
          <p:nvPr/>
        </p:nvSpPr>
        <p:spPr>
          <a:xfrm>
            <a:off x="647700" y="5448300"/>
            <a:ext cx="3709988" cy="216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How does God</a:t>
            </a:r>
          </a:p>
          <a:p>
            <a:pPr algn="l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communicate</a:t>
            </a:r>
          </a:p>
          <a:p>
            <a:pPr algn="l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his will to</a:t>
            </a:r>
          </a:p>
          <a:p>
            <a:pPr algn="l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people?</a:t>
            </a:r>
          </a:p>
        </p:txBody>
      </p:sp>
      <p:sp>
        <p:nvSpPr>
          <p:cNvPr id="134" name="When have you…"/>
          <p:cNvSpPr txBox="1"/>
          <p:nvPr/>
        </p:nvSpPr>
        <p:spPr>
          <a:xfrm>
            <a:off x="7023100" y="609600"/>
            <a:ext cx="3709988" cy="216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When have you</a:t>
            </a:r>
          </a:p>
          <a:p>
            <a:pPr algn="l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asked God for</a:t>
            </a:r>
          </a:p>
          <a:p>
            <a:pPr algn="l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a sign?</a:t>
            </a:r>
          </a:p>
        </p:txBody>
      </p:sp>
      <p:sp>
        <p:nvSpPr>
          <p:cNvPr id="135" name="When do…"/>
          <p:cNvSpPr txBox="1"/>
          <p:nvPr/>
        </p:nvSpPr>
        <p:spPr>
          <a:xfrm>
            <a:off x="6883400" y="6832600"/>
            <a:ext cx="3709988" cy="216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When do</a:t>
            </a:r>
          </a:p>
          <a:p>
            <a:pPr algn="l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you want</a:t>
            </a:r>
          </a:p>
          <a:p>
            <a:pPr algn="l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to know God’s</a:t>
            </a:r>
          </a:p>
          <a:p>
            <a:pPr algn="l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will for your life?</a:t>
            </a:r>
          </a:p>
        </p:txBody>
      </p:sp>
      <p:sp>
        <p:nvSpPr>
          <p:cNvPr id="136" name="When do you NOT want…"/>
          <p:cNvSpPr txBox="1"/>
          <p:nvPr/>
        </p:nvSpPr>
        <p:spPr>
          <a:xfrm>
            <a:off x="7672337" y="5181599"/>
            <a:ext cx="4813351" cy="216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r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When do you NOT want</a:t>
            </a:r>
          </a:p>
          <a:p>
            <a:pPr algn="r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to know God’s will</a:t>
            </a:r>
          </a:p>
          <a:p>
            <a:pPr algn="r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for your life?</a:t>
            </a:r>
          </a:p>
        </p:txBody>
      </p:sp>
      <p:sp>
        <p:nvSpPr>
          <p:cNvPr id="137" name="Does God have a specific vocation…"/>
          <p:cNvSpPr txBox="1"/>
          <p:nvPr/>
        </p:nvSpPr>
        <p:spPr>
          <a:xfrm>
            <a:off x="1308050" y="609600"/>
            <a:ext cx="4813350" cy="216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r">
              <a:defRPr b="0" sz="3700">
                <a:solidFill>
                  <a:srgbClr val="FFFFFF"/>
                </a:solidFill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Does God have a specific vocation </a:t>
            </a:r>
          </a:p>
          <a:p>
            <a:pPr algn="r">
              <a:defRPr b="0" sz="3700">
                <a:solidFill>
                  <a:srgbClr val="FFFFFF"/>
                </a:solidFill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for you?</a:t>
            </a:r>
          </a:p>
        </p:txBody>
      </p:sp>
      <p:sp>
        <p:nvSpPr>
          <p:cNvPr id="138" name="Does God have…"/>
          <p:cNvSpPr txBox="1"/>
          <p:nvPr/>
        </p:nvSpPr>
        <p:spPr>
          <a:xfrm>
            <a:off x="7786637" y="2704504"/>
            <a:ext cx="4813351" cy="216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r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Does God have</a:t>
            </a:r>
          </a:p>
          <a:p>
            <a:pPr algn="r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a specific person</a:t>
            </a:r>
          </a:p>
          <a:p>
            <a:pPr algn="r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he wants you to marry?</a:t>
            </a:r>
          </a:p>
        </p:txBody>
      </p:sp>
      <p:sp>
        <p:nvSpPr>
          <p:cNvPr id="139" name="When…"/>
          <p:cNvSpPr txBox="1"/>
          <p:nvPr/>
        </p:nvSpPr>
        <p:spPr>
          <a:xfrm>
            <a:off x="1308050" y="6417096"/>
            <a:ext cx="4813350" cy="2996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r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When </a:t>
            </a:r>
          </a:p>
          <a:p>
            <a:pPr algn="r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it comes </a:t>
            </a:r>
          </a:p>
          <a:p>
            <a:pPr algn="r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to God’s will,</a:t>
            </a:r>
          </a:p>
          <a:p>
            <a:pPr algn="r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 what is God’s part, </a:t>
            </a:r>
          </a:p>
          <a:p>
            <a:pPr algn="r">
              <a:defRPr b="0" sz="3700">
                <a:latin typeface="Mongolian Baiti"/>
                <a:ea typeface="Mongolian Baiti"/>
                <a:cs typeface="Mongolian Baiti"/>
                <a:sym typeface="Mongolian Baiti"/>
              </a:defRPr>
            </a:pPr>
            <a:r>
              <a:t>and what is your part?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riangle"/>
          <p:cNvSpPr/>
          <p:nvPr/>
        </p:nvSpPr>
        <p:spPr>
          <a:xfrm>
            <a:off x="6527800" y="48768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9421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Triangle"/>
          <p:cNvSpPr/>
          <p:nvPr/>
        </p:nvSpPr>
        <p:spPr>
          <a:xfrm flipH="1">
            <a:off x="203200" y="48768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2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" name="Triangle"/>
          <p:cNvSpPr/>
          <p:nvPr/>
        </p:nvSpPr>
        <p:spPr>
          <a:xfrm rot="10800000">
            <a:off x="203199" y="177800"/>
            <a:ext cx="6275339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" name="Triangle"/>
          <p:cNvSpPr/>
          <p:nvPr/>
        </p:nvSpPr>
        <p:spPr>
          <a:xfrm flipH="1" rot="10800000">
            <a:off x="6527800" y="1778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" name="Triangle"/>
          <p:cNvSpPr/>
          <p:nvPr/>
        </p:nvSpPr>
        <p:spPr>
          <a:xfrm flipH="1" rot="10800000">
            <a:off x="203200" y="48895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" name="Triangle"/>
          <p:cNvSpPr/>
          <p:nvPr/>
        </p:nvSpPr>
        <p:spPr>
          <a:xfrm rot="10800000">
            <a:off x="6527800" y="48895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B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" name="Triangle"/>
          <p:cNvSpPr/>
          <p:nvPr/>
        </p:nvSpPr>
        <p:spPr>
          <a:xfrm>
            <a:off x="203200" y="1778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Triangle"/>
          <p:cNvSpPr/>
          <p:nvPr/>
        </p:nvSpPr>
        <p:spPr>
          <a:xfrm flipH="1">
            <a:off x="6527800" y="165100"/>
            <a:ext cx="6275338" cy="469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FD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" name="Rectangle"/>
          <p:cNvSpPr/>
          <p:nvPr/>
        </p:nvSpPr>
        <p:spPr>
          <a:xfrm>
            <a:off x="169316" y="145504"/>
            <a:ext cx="12666168" cy="9462592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" name="Line"/>
          <p:cNvSpPr/>
          <p:nvPr/>
        </p:nvSpPr>
        <p:spPr>
          <a:xfrm flipV="1">
            <a:off x="6502399" y="174858"/>
            <a:ext cx="1" cy="9403884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>
            <a:off x="198884" y="4876800"/>
            <a:ext cx="12607032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 flipV="1">
            <a:off x="148005" y="137050"/>
            <a:ext cx="12691766" cy="9479500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Line"/>
          <p:cNvSpPr/>
          <p:nvPr/>
        </p:nvSpPr>
        <p:spPr>
          <a:xfrm flipH="1" flipV="1">
            <a:off x="169217" y="137050"/>
            <a:ext cx="12691766" cy="9479500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